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582" autoAdjust="0"/>
  </p:normalViewPr>
  <p:slideViewPr>
    <p:cSldViewPr snapToGrid="0" snapToObjects="1">
      <p:cViewPr varScale="1">
        <p:scale>
          <a:sx n="69" d="100"/>
          <a:sy n="69" d="100"/>
        </p:scale>
        <p:origin x="-654" y="-10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97287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5360" y="3029940"/>
            <a:ext cx="11054080" cy="2090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94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86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3408943" y="555416"/>
            <a:ext cx="4161084" cy="11835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25689" y="555416"/>
            <a:ext cx="12266507" cy="11835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5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1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Текст заголовка</a:t>
            </a:r>
          </a:p>
        </p:txBody>
      </p:sp>
      <p:sp>
        <p:nvSpPr>
          <p:cNvPr id="1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4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290" y="6267593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7290" y="4133994"/>
            <a:ext cx="11054080" cy="213359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34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25689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356233" y="3237656"/>
            <a:ext cx="8213796" cy="9153031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040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606260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06260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1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21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4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2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4516" y="388340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242" y="2041033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79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1704320" cy="1625600"/>
          </a:xfrm>
          <a:prstGeom prst="rect">
            <a:avLst/>
          </a:prstGeom>
        </p:spPr>
        <p:txBody>
          <a:bodyPr vert="horz" lIns="130039" tIns="65020" rIns="130039" bIns="650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240" y="2275842"/>
            <a:ext cx="11704320" cy="643692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0240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C78E-CFAD-4315-A5E5-C6CD004C0282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43308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320107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defTabSz="1300393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647" indent="-487647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6569" indent="-406374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492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568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8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Психолог, гештальт-терапевт…"/>
          <p:cNvSpPr txBox="1">
            <a:spLocks noGrp="1"/>
          </p:cNvSpPr>
          <p:nvPr>
            <p:ph type="body" sz="quarter" idx="13"/>
          </p:nvPr>
        </p:nvSpPr>
        <p:spPr>
          <a:xfrm>
            <a:off x="8082557" y="4141134"/>
            <a:ext cx="4451649" cy="2413001"/>
          </a:xfrm>
          <a:prstGeom prst="rect">
            <a:avLst/>
          </a:prstGeom>
        </p:spPr>
        <p:txBody>
          <a:bodyPr/>
          <a:lstStyle/>
          <a:p>
            <a:pPr defTabSz="566674">
              <a:defRPr sz="2328"/>
            </a:pPr>
            <a:r>
              <a:rPr dirty="0"/>
              <a:t>Психолог, гештальт-терапевт</a:t>
            </a:r>
          </a:p>
          <a:p>
            <a:pPr defTabSz="566674">
              <a:defRPr sz="2328"/>
            </a:pPr>
            <a:r>
              <a:rPr dirty="0"/>
              <a:t>Тьютор</a:t>
            </a:r>
          </a:p>
          <a:p>
            <a:pPr defTabSz="566674">
              <a:defRPr sz="2328"/>
            </a:pPr>
            <a:endParaRPr dirty="0"/>
          </a:p>
          <a:p>
            <a:pPr defTabSz="566674">
              <a:defRPr sz="2328"/>
            </a:pPr>
            <a:r>
              <a:rPr dirty="0"/>
              <a:t>Конструктор образовательных систем.</a:t>
            </a:r>
          </a:p>
        </p:txBody>
      </p:sp>
      <p:sp>
        <p:nvSpPr>
          <p:cNvPr id="134" name="Отличие тьютора от психолог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66674">
              <a:spcBef>
                <a:spcPts val="1500"/>
              </a:spcBef>
              <a:defRPr sz="6790"/>
            </a:lvl1pPr>
          </a:lstStyle>
          <a:p>
            <a:r>
              <a:rPr lang="ru-RU" dirty="0" smtClean="0"/>
              <a:t>Тренинг </a:t>
            </a:r>
            <a:r>
              <a:rPr lang="ru-RU" dirty="0" err="1" smtClean="0"/>
              <a:t>тьюторского</a:t>
            </a:r>
            <a:r>
              <a:rPr lang="ru-RU" dirty="0" smtClean="0"/>
              <a:t> консультирования</a:t>
            </a:r>
            <a:endParaRPr dirty="0"/>
          </a:p>
        </p:txBody>
      </p:sp>
      <p:sp>
        <p:nvSpPr>
          <p:cNvPr id="133" name="Обшаров Константин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Обшаров Константин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Работа на границе контакта и в пространстве внутренней феноменологии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73201">
              <a:spcBef>
                <a:spcPts val="1200"/>
              </a:spcBef>
              <a:defRPr sz="5670"/>
            </a:lvl1pPr>
          </a:lstStyle>
          <a:p>
            <a:r>
              <a:t>Работа на границе контакта и в пространстве внутренней феноменологии.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У психологов есть теория личности, у тьюторов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 психологов есть теория личности, у тьюторов?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ТЗ на семинар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Самоопределение пары «</a:t>
            </a:r>
            <a:r>
              <a:rPr lang="ru-RU" dirty="0" err="1" smtClean="0"/>
              <a:t>Тьютор-тьюторант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Консультация 10 минут. Задача-чуть больше раскрыть </a:t>
            </a:r>
            <a:r>
              <a:rPr lang="ru-RU" dirty="0" err="1" smtClean="0"/>
              <a:t>субъектность</a:t>
            </a:r>
            <a:r>
              <a:rPr lang="ru-RU" dirty="0" smtClean="0"/>
              <a:t> клиента.</a:t>
            </a:r>
          </a:p>
          <a:p>
            <a:r>
              <a:rPr lang="ru-RU" dirty="0" smtClean="0"/>
              <a:t>Коллективное составление «портрета» </a:t>
            </a:r>
            <a:r>
              <a:rPr lang="ru-RU" dirty="0" err="1" smtClean="0"/>
              <a:t>тьюторанта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такта: последний </a:t>
            </a:r>
            <a:r>
              <a:rPr lang="mr-IN" dirty="0" smtClean="0"/>
              <a:t>–</a:t>
            </a:r>
            <a:r>
              <a:rPr lang="ru-RU" dirty="0" smtClean="0"/>
              <a:t> по выбору КЗ в </a:t>
            </a:r>
            <a:r>
              <a:rPr lang="ru-RU" smtClean="0"/>
              <a:t>ЗБР клиента.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50373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Запрос с прошлых встреч: отличие </a:t>
            </a:r>
            <a:r>
              <a:rPr lang="ru-RU" dirty="0" err="1" smtClean="0"/>
              <a:t>тьютора</a:t>
            </a:r>
            <a:r>
              <a:rPr lang="ru-RU" dirty="0" smtClean="0"/>
              <a:t> от психолога?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46853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Легитимность профессии тьютора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Легитимность профессии тьютора</a:t>
            </a:r>
          </a:p>
          <a:p>
            <a:r>
              <a:t>Вопрос профессионального достоинства</a:t>
            </a:r>
          </a:p>
          <a:p>
            <a:endParaRPr/>
          </a:p>
          <a:p>
            <a:r>
              <a:t>Отличие тьютора от психолога.</a:t>
            </a:r>
          </a:p>
          <a:p>
            <a:r>
              <a:t>Уточнение: от какого психолога?</a:t>
            </a:r>
          </a:p>
          <a:p>
            <a:r>
              <a:t>Опираться буду на гештальт.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Основной инструмен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Основной инструмент</a:t>
            </a:r>
          </a:p>
        </p:txBody>
      </p:sp>
      <p:sp>
        <p:nvSpPr>
          <p:cNvPr id="140" name="Тьютор - вопрос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Тьютор - вопрос</a:t>
            </a:r>
          </a:p>
          <a:p>
            <a:r>
              <a:t>Психолог - отклик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Базовый эффект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Базовый эффект</a:t>
            </a:r>
          </a:p>
        </p:txBody>
      </p:sp>
      <p:sp>
        <p:nvSpPr>
          <p:cNvPr id="143" name="Психолог - облегчение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Психолог - облегчение</a:t>
            </a:r>
          </a:p>
          <a:p>
            <a:r>
              <a:t>Тьютор - смятение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Конечная цель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Конечная цель</a:t>
            </a:r>
          </a:p>
        </p:txBody>
      </p:sp>
      <p:sp>
        <p:nvSpPr>
          <p:cNvPr id="146" name="Психолог - пристутствие, проживание и диалог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Психолог - пристутствие, проживание и диалог.</a:t>
            </a:r>
          </a:p>
          <a:p>
            <a:r>
              <a:t>Тьютор - деятельность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Отношение ко времени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Отношение ко времени</a:t>
            </a:r>
          </a:p>
        </p:txBody>
      </p:sp>
      <p:sp>
        <p:nvSpPr>
          <p:cNvPr id="149" name="Психолог ориентирован на настоящее: здесь и сейчас, закон парадоксальности изменений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Психолог ориентирован на настоящее: здесь и сейчас, закон парадоксальности изменений.</a:t>
            </a:r>
          </a:p>
          <a:p>
            <a:r>
              <a:t>ТЬютор ориентирован на будущее.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Отношение к пространству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Отношение к пространству</a:t>
            </a:r>
          </a:p>
        </p:txBody>
      </p:sp>
      <p:sp>
        <p:nvSpPr>
          <p:cNvPr id="152" name="Психолог работает в интимном пространстве и ближнем круге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Психолог работает в интимном пространстве и ближнем круге.</a:t>
            </a:r>
          </a:p>
          <a:p>
            <a:r>
              <a:t>Тьютор работает в социальном и культурном пространстве.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У тьютора должно быть пространство выбора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 тьютора должно быть пространство выбора.</a:t>
            </a:r>
          </a:p>
        </p:txBody>
      </p:sp>
    </p:spTree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178</Words>
  <Application>Microsoft Office PowerPoint</Application>
  <PresentationFormat>Произвольный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Тренинг тьюторского консультирования</vt:lpstr>
      <vt:lpstr>Запрос с прошлых встреч: отличие тьютора от психолога?</vt:lpstr>
      <vt:lpstr>Презентация PowerPoint</vt:lpstr>
      <vt:lpstr>Основной инструмент</vt:lpstr>
      <vt:lpstr>Базовый эффект</vt:lpstr>
      <vt:lpstr>Конечная цель</vt:lpstr>
      <vt:lpstr>Отношение ко времени</vt:lpstr>
      <vt:lpstr>Отношение к пространству</vt:lpstr>
      <vt:lpstr>У тьютора должно быть пространство выбора.</vt:lpstr>
      <vt:lpstr>Работа на границе контакта и в пространстве внутренней феноменологии.</vt:lpstr>
      <vt:lpstr>У психологов есть теория личности, у тьюторов?</vt:lpstr>
      <vt:lpstr>ТЗ на семинар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Тренинг тьюторского консультирования</dc:title>
  <cp:lastModifiedBy>Аверина Светлана Сергеевна</cp:lastModifiedBy>
  <cp:revision>3</cp:revision>
  <dcterms:modified xsi:type="dcterms:W3CDTF">2019-04-29T06:47:08Z</dcterms:modified>
</cp:coreProperties>
</file>